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65" r:id="rId6"/>
    <p:sldId id="263" r:id="rId7"/>
    <p:sldId id="264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0"/>
  </p:normalViewPr>
  <p:slideViewPr>
    <p:cSldViewPr>
      <p:cViewPr varScale="1">
        <p:scale>
          <a:sx n="88" d="100"/>
          <a:sy n="8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81D97F-75FC-483B-A1D7-60E279D4552E}" type="datetimeFigureOut">
              <a:rPr lang="hu-HU" smtClean="0"/>
              <a:t>2011.04.12.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E25E5D-050E-454F-A1C7-24F189EF5FA9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792088"/>
          </a:xfrm>
        </p:spPr>
        <p:txBody>
          <a:bodyPr/>
          <a:lstStyle/>
          <a:p>
            <a:r>
              <a:rPr lang="hu-HU" dirty="0" smtClean="0"/>
              <a:t>Pannonia Városai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quinc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032448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/>
          <a:lstStyle/>
          <a:p>
            <a:pPr algn="ctr"/>
            <a:r>
              <a:rPr lang="hu-HU" dirty="0" smtClean="0"/>
              <a:t>Aquincum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27984" y="1772816"/>
            <a:ext cx="44644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   A </a:t>
            </a:r>
            <a:r>
              <a:rPr lang="hu-HU" sz="2200" dirty="0" smtClean="0"/>
              <a:t>város két részből állt:</a:t>
            </a:r>
          </a:p>
          <a:p>
            <a:r>
              <a:rPr lang="hu-HU" sz="2200" dirty="0" smtClean="0"/>
              <a:t>Katona tábor és Polgár Város</a:t>
            </a:r>
          </a:p>
          <a:p>
            <a:endParaRPr lang="hu-HU" sz="2200" dirty="0"/>
          </a:p>
          <a:p>
            <a:r>
              <a:rPr lang="hu-HU" sz="2200" dirty="0" smtClean="0"/>
              <a:t>Katona tábor:  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A mai Hajógyári-szigettel szemben</a:t>
            </a:r>
          </a:p>
          <a:p>
            <a:r>
              <a:rPr lang="hu-HU" sz="2200" dirty="0" smtClean="0"/>
              <a:t>A Duna-parton volt. 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6000 fő alkotta ezt a légiót.</a:t>
            </a:r>
          </a:p>
          <a:p>
            <a:endParaRPr lang="hu-HU" sz="2200" dirty="0"/>
          </a:p>
          <a:p>
            <a:r>
              <a:rPr lang="hu-HU" sz="2200" dirty="0" smtClean="0"/>
              <a:t>Polgár város: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 50-60.000 lakosa volt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Iparosok,kézművesek, közigazgatási alkalmazottak, és katonák alkották.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quincum-ré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0963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Aquincum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19872" y="1412776"/>
            <a:ext cx="24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r>
              <a:rPr lang="hu-HU" sz="2800" dirty="0" smtClean="0"/>
              <a:t>Érdekességek: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419872" y="2132856"/>
            <a:ext cx="49685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89-ben </a:t>
            </a:r>
            <a:r>
              <a:rPr lang="hu-HU" sz="2000" dirty="0" err="1" smtClean="0"/>
              <a:t>Domitius</a:t>
            </a:r>
            <a:r>
              <a:rPr lang="hu-HU" sz="2000" dirty="0" smtClean="0"/>
              <a:t> császár jelenlétében adták át.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22 császár látogatta meg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150 fős tűzoltóság működött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Itt találták meg a világ egyetlen épen maradt vízi orgonáját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saját </a:t>
            </a:r>
            <a:r>
              <a:rPr lang="hu-HU" sz="2000" dirty="0" err="1"/>
              <a:t>A</a:t>
            </a:r>
            <a:r>
              <a:rPr lang="hu-HU" sz="2000" dirty="0" err="1" smtClean="0"/>
              <a:t>mphiteatruma</a:t>
            </a:r>
            <a:r>
              <a:rPr lang="hu-HU" sz="2000" dirty="0" smtClean="0"/>
              <a:t> volt, ami 10-13.000 embert tudott befogadni</a:t>
            </a:r>
          </a:p>
          <a:p>
            <a:endParaRPr lang="hu-HU" dirty="0"/>
          </a:p>
        </p:txBody>
      </p:sp>
      <p:pic>
        <p:nvPicPr>
          <p:cNvPr id="9" name="Kép 8" descr="aquincum_amfitea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653136"/>
            <a:ext cx="307234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Savaria</a:t>
            </a:r>
            <a:endParaRPr lang="hu-HU" dirty="0"/>
          </a:p>
        </p:txBody>
      </p:sp>
      <p:pic>
        <p:nvPicPr>
          <p:cNvPr id="10" name="Tartalom helye 9" descr="Izis_templom_romjai_Szombathely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Savaria</a:t>
            </a:r>
            <a:endParaRPr lang="hu-HU" dirty="0"/>
          </a:p>
        </p:txBody>
      </p:sp>
      <p:pic>
        <p:nvPicPr>
          <p:cNvPr id="6" name="Tartalom helye 5" descr="sva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74441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4283968" y="234888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Szombathely területén épült.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Claudius császár alapította 43-ban.</a:t>
            </a:r>
          </a:p>
          <a:p>
            <a:pPr>
              <a:buFont typeface="Arial" pitchFamily="34" charset="0"/>
              <a:buChar char="•"/>
            </a:pP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Leszerelt katonákat, és családjaikat telepítették ide</a:t>
            </a:r>
          </a:p>
          <a:p>
            <a:pPr>
              <a:buFont typeface="Arial" pitchFamily="34" charset="0"/>
              <a:buChar char="•"/>
            </a:pP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Neve a Mura folyó régi elnevezéséből származik.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marcus-aurelius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762" y="1905000"/>
            <a:ext cx="30384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Solva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406px-Esztergom-Sol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0937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Solva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91880" y="2060848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Mai területén Esztergom és környéke található.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120 körül alapították </a:t>
            </a:r>
          </a:p>
          <a:p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Hadrianus 122-ben szállt meg itt, és annyira </a:t>
            </a:r>
          </a:p>
          <a:p>
            <a:r>
              <a:rPr lang="hu-HU" sz="2000" dirty="0" smtClean="0"/>
              <a:t>Megszerette, hogy a lakosok római polgárjogot kaptak</a:t>
            </a:r>
          </a:p>
          <a:p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Marcus Aurelius itt írta Az emelkedések című művének 12. kötetét.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Sopianae</a:t>
            </a:r>
            <a:endParaRPr lang="hu-HU" dirty="0"/>
          </a:p>
        </p:txBody>
      </p:sp>
      <p:pic>
        <p:nvPicPr>
          <p:cNvPr id="10" name="Tartalom helye 9" descr="pecs_oo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128837"/>
            <a:ext cx="4762500" cy="3362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erk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816424" cy="366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Sopianae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27984" y="1772816"/>
            <a:ext cx="371954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Kr.u</a:t>
            </a:r>
            <a:r>
              <a:rPr lang="hu-HU" sz="2000" dirty="0" smtClean="0"/>
              <a:t> 130 körül alapították , </a:t>
            </a:r>
          </a:p>
          <a:p>
            <a:r>
              <a:rPr lang="hu-HU" sz="2000" dirty="0" smtClean="0"/>
              <a:t>a mai Pécsen.</a:t>
            </a:r>
          </a:p>
          <a:p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Neve a kelta eredetű </a:t>
            </a:r>
            <a:r>
              <a:rPr lang="hu-HU" sz="2000" dirty="0" err="1" smtClean="0"/>
              <a:t>Sop</a:t>
            </a:r>
            <a:endParaRPr lang="hu-HU" sz="2000" dirty="0"/>
          </a:p>
          <a:p>
            <a:r>
              <a:rPr lang="hu-HU" sz="2000" dirty="0" smtClean="0"/>
              <a:t>Szóból ered, ami mocsárt jelent.</a:t>
            </a:r>
          </a:p>
          <a:p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8-10.000 fős lakossága volt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Hadrianus császártól kapta a </a:t>
            </a:r>
          </a:p>
          <a:p>
            <a:r>
              <a:rPr lang="hu-HU" sz="2000" dirty="0" smtClean="0"/>
              <a:t>Városi címet.</a:t>
            </a:r>
          </a:p>
          <a:p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err="1" smtClean="0"/>
              <a:t>Sopianae-ban</a:t>
            </a:r>
            <a:r>
              <a:rPr lang="hu-HU" sz="2000" dirty="0" smtClean="0"/>
              <a:t> volt Pannonia </a:t>
            </a:r>
          </a:p>
          <a:p>
            <a:r>
              <a:rPr lang="hu-HU" sz="2000" dirty="0" smtClean="0"/>
              <a:t>Legnagyobb fürdője</a:t>
            </a:r>
          </a:p>
          <a:p>
            <a:pPr>
              <a:buFont typeface="Arial" pitchFamily="34" charset="0"/>
              <a:buChar char="•"/>
            </a:pPr>
            <a:endParaRPr lang="hu-HU" sz="2000" dirty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Aquincum</a:t>
            </a:r>
            <a:endParaRPr lang="hu-HU" dirty="0"/>
          </a:p>
        </p:txBody>
      </p:sp>
      <p:pic>
        <p:nvPicPr>
          <p:cNvPr id="7" name="Tartalom helye 6" descr="Pest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1244" y="1524000"/>
            <a:ext cx="610151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Pannonia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004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Aquincum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067944" y="2132856"/>
            <a:ext cx="5076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 Mai területe: Budapest, Óbuda </a:t>
            </a:r>
          </a:p>
          <a:p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89-ben alapította </a:t>
            </a:r>
            <a:r>
              <a:rPr lang="hu-HU" sz="2400" dirty="0" err="1" smtClean="0"/>
              <a:t>Domitius</a:t>
            </a:r>
            <a:r>
              <a:rPr lang="hu-HU" sz="2400" dirty="0" smtClean="0"/>
              <a:t> császár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4-5 Századig állt fenn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Neve az </a:t>
            </a:r>
            <a:r>
              <a:rPr lang="hu-HU" sz="2400" dirty="0" err="1" smtClean="0"/>
              <a:t>Aqua</a:t>
            </a:r>
            <a:r>
              <a:rPr lang="hu-HU" sz="2400" dirty="0" smtClean="0"/>
              <a:t> szóból származik,</a:t>
            </a:r>
          </a:p>
          <a:p>
            <a:r>
              <a:rPr lang="hu-HU" sz="2400" dirty="0" smtClean="0"/>
              <a:t>ami vizet jelent.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227</Words>
  <Application>Microsoft Office PowerPoint</Application>
  <PresentationFormat>Diavetítés a képernyőre (4:3 oldalarány)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Papír</vt:lpstr>
      <vt:lpstr>Pannonia Városai</vt:lpstr>
      <vt:lpstr>Savaria</vt:lpstr>
      <vt:lpstr>Savaria</vt:lpstr>
      <vt:lpstr>Solva</vt:lpstr>
      <vt:lpstr>Solva</vt:lpstr>
      <vt:lpstr>Sopianae</vt:lpstr>
      <vt:lpstr>Sopianae</vt:lpstr>
      <vt:lpstr>Aquincum</vt:lpstr>
      <vt:lpstr>Aquincum</vt:lpstr>
      <vt:lpstr>Aquincum</vt:lpstr>
      <vt:lpstr>Aquincum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Pannonia Városai</dc:title>
  <dc:creator>Nagy Attila</dc:creator>
  <cp:lastModifiedBy>Nagy Attila</cp:lastModifiedBy>
  <cp:revision>18</cp:revision>
  <dcterms:created xsi:type="dcterms:W3CDTF">2011-04-12T14:17:38Z</dcterms:created>
  <dcterms:modified xsi:type="dcterms:W3CDTF">2011-04-12T17:11:33Z</dcterms:modified>
</cp:coreProperties>
</file>